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presProps" Target="presProps.xml"/>
  <Relationship Id="rId25" Type="http://schemas.openxmlformats.org/officeDocument/2006/relationships/viewProps" Target="viewProps.xml"/>
  <Relationship Id="rId26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3047425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2121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f2425d3ca0c5f364e7040e6102837_0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71">
  <a:themeElements>
    <a:clrScheme name="Theme7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1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21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2025-03-08T18:19:40Z</dcterms:created>
  <dcterms:modified xsi:type="dcterms:W3CDTF">2025-03-08T18:19:40Z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